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59A2"/>
    <a:srgbClr val="B23ACA"/>
    <a:srgbClr val="AF2FA0"/>
    <a:srgbClr val="48B3C8"/>
    <a:srgbClr val="B10377"/>
    <a:srgbClr val="CC0000"/>
    <a:srgbClr val="CC0066"/>
    <a:srgbClr val="E6E6E6"/>
    <a:srgbClr val="38A4BA"/>
    <a:srgbClr val="39B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pic>
        <p:nvPicPr>
          <p:cNvPr id="6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86507E73-E385-6833-5CD5-BF68ACBF63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867513" y="6047495"/>
            <a:ext cx="2048263" cy="7390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B559A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BED1AF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538575"/>
            <a:ext cx="641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ECML TRAINING AND CONSULTANCY FOR MEMBER STATES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0017" y="97441"/>
            <a:ext cx="10350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Language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of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schooling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and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subject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learning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Constance Olivier</cp:lastModifiedBy>
  <cp:revision>40</cp:revision>
  <dcterms:created xsi:type="dcterms:W3CDTF">2024-02-06T15:43:11Z</dcterms:created>
  <dcterms:modified xsi:type="dcterms:W3CDTF">2024-02-07T15:35:43Z</dcterms:modified>
</cp:coreProperties>
</file>